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3" r:id="rId11"/>
    <p:sldId id="262" r:id="rId12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EF"/>
    <a:srgbClr val="00CC99"/>
    <a:srgbClr val="F1FEE2"/>
    <a:srgbClr val="EDFBD5"/>
    <a:srgbClr val="AFFFC0"/>
    <a:srgbClr val="B2B2B2"/>
    <a:srgbClr val="FEFDE2"/>
    <a:srgbClr val="FEF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772D4-987A-46C1-AAB4-7D1D0C8A8C0E}" v="88" dt="2023-10-29T08:45:19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30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1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0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4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2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8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4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38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0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10/29/2023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B869131-809F-4714-9B05-385CAF009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ine 18" descr="O imagine care conține simbol, Grafică, Font, siglă&#10;&#10;Descriere generată automat">
            <a:extLst>
              <a:ext uri="{FF2B5EF4-FFF2-40B4-BE49-F238E27FC236}">
                <a16:creationId xmlns:a16="http://schemas.microsoft.com/office/drawing/2014/main" id="{12D35C20-2E40-29C1-41C1-B5D2134AB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-9" b="-2"/>
          <a:stretch/>
        </p:blipFill>
        <p:spPr>
          <a:xfrm>
            <a:off x="46031" y="563034"/>
            <a:ext cx="8716618" cy="5664712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72B808F7-D023-26FC-93C9-62784385D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7284" y="685799"/>
            <a:ext cx="4988916" cy="270959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8800" kern="1200" dirty="0">
                <a:gradFill flip="none" rotWithShape="1"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">
                      <a:srgbClr val="00CC99"/>
                    </a:gs>
                  </a:gsLst>
                  <a:lin ang="10800000" scaled="1"/>
                  <a:tileRect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rPr>
              <a:t> </a:t>
            </a:r>
            <a:r>
              <a:rPr lang="en-US" sz="8800" kern="1200" dirty="0">
                <a:gradFill flip="none" rotWithShape="1"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">
                      <a:srgbClr val="00CC99"/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Angsana New" panose="02020603050405020304" pitchFamily="18" charset="-34"/>
              </a:rPr>
              <a:t>Ai</a:t>
            </a:r>
            <a:r>
              <a:rPr lang="ro-RO" sz="8800" kern="1200" dirty="0">
                <a:gradFill flip="none" rotWithShape="1"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">
                      <a:srgbClr val="00CC99"/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Angsana New" panose="02020603050405020304" pitchFamily="18" charset="-34"/>
              </a:rPr>
              <a:t>r</a:t>
            </a:r>
            <a:r>
              <a:rPr lang="en-US" sz="8800" kern="1200" dirty="0">
                <a:gradFill flip="none" rotWithShape="1"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1000">
                      <a:srgbClr val="00CC99"/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Angsana New" panose="02020603050405020304" pitchFamily="18" charset="-34"/>
              </a:rPr>
              <a:t>Pulse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5B12B56-262E-BE82-2866-C9792BA6E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7118" y="3272623"/>
            <a:ext cx="3748361" cy="218016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200" dirty="0">
                <a:latin typeface="Sitka Banner" pitchFamily="2" charset="0"/>
              </a:rPr>
              <a:t>L</a:t>
            </a:r>
            <a:r>
              <a:rPr lang="ro-RO" sz="2200" dirty="0" err="1">
                <a:latin typeface="Sitka Banner" pitchFamily="2" charset="0"/>
              </a:rPr>
              <a:t>uta</a:t>
            </a:r>
            <a:r>
              <a:rPr lang="en-US" sz="2200" dirty="0">
                <a:latin typeface="Sitka Banner" pitchFamily="2" charset="0"/>
              </a:rPr>
              <a:t> Alexandra </a:t>
            </a:r>
            <a:r>
              <a:rPr lang="en-US" sz="2200" dirty="0" err="1">
                <a:latin typeface="Sitka Banner" pitchFamily="2" charset="0"/>
              </a:rPr>
              <a:t>Denisa</a:t>
            </a:r>
            <a:endParaRPr lang="en-US" sz="2200" dirty="0">
              <a:latin typeface="Sitka Banner" pitchFamily="2" charset="0"/>
            </a:endParaRPr>
          </a:p>
          <a:p>
            <a:pPr algn="r"/>
            <a:r>
              <a:rPr lang="en-US" sz="2200" dirty="0" err="1">
                <a:latin typeface="Sitka Banner" pitchFamily="2" charset="0"/>
              </a:rPr>
              <a:t>Aghiorghioai</a:t>
            </a:r>
            <a:r>
              <a:rPr lang="ro-RO" sz="2200" dirty="0">
                <a:latin typeface="Sitka Banner" pitchFamily="2" charset="0"/>
              </a:rPr>
              <a:t>e</a:t>
            </a:r>
            <a:r>
              <a:rPr lang="en-US" sz="2200" dirty="0">
                <a:latin typeface="Sitka Banner" pitchFamily="2" charset="0"/>
              </a:rPr>
              <a:t> Fabian</a:t>
            </a:r>
          </a:p>
          <a:p>
            <a:pPr algn="r"/>
            <a:r>
              <a:rPr lang="en-US" sz="2200" dirty="0" err="1">
                <a:latin typeface="Sitka Banner" pitchFamily="2" charset="0"/>
              </a:rPr>
              <a:t>Delcea</a:t>
            </a:r>
            <a:r>
              <a:rPr lang="en-US" sz="2200" dirty="0">
                <a:latin typeface="Sitka Banner" pitchFamily="2" charset="0"/>
              </a:rPr>
              <a:t> Andrei </a:t>
            </a:r>
            <a:r>
              <a:rPr lang="en-US" sz="2200" dirty="0" err="1">
                <a:latin typeface="Sitka Banner" pitchFamily="2" charset="0"/>
              </a:rPr>
              <a:t>Iacob</a:t>
            </a:r>
            <a:endParaRPr lang="en-US" sz="2200" dirty="0">
              <a:latin typeface="Sitka Banner" pitchFamily="2" charset="0"/>
            </a:endParaRPr>
          </a:p>
          <a:p>
            <a:pPr algn="r"/>
            <a:r>
              <a:rPr lang="en-US" sz="2200" dirty="0" err="1">
                <a:latin typeface="Sitka Banner" pitchFamily="2" charset="0"/>
              </a:rPr>
              <a:t>Guta</a:t>
            </a:r>
            <a:r>
              <a:rPr lang="en-US" sz="2200" dirty="0">
                <a:latin typeface="Sitka Banner" pitchFamily="2" charset="0"/>
              </a:rPr>
              <a:t> Dan Alexandru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7" name="Dreptunghi 16">
            <a:extLst>
              <a:ext uri="{FF2B5EF4-FFF2-40B4-BE49-F238E27FC236}">
                <a16:creationId xmlns:a16="http://schemas.microsoft.com/office/drawing/2014/main" id="{333181AF-BFAA-8EF1-2674-4A5799D3D0E5}"/>
              </a:ext>
            </a:extLst>
          </p:cNvPr>
          <p:cNvSpPr/>
          <p:nvPr/>
        </p:nvSpPr>
        <p:spPr>
          <a:xfrm>
            <a:off x="12004759" y="0"/>
            <a:ext cx="180000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3330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61209F1-C96D-B33F-3F02-B95A7B0C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rgbClr val="00CC99"/>
                </a:solidFill>
                <a:uFill>
                  <a:solidFill>
                    <a:srgbClr val="A7FFB6"/>
                  </a:solidFill>
                </a:uFill>
                <a:latin typeface="Selawik Light" panose="020B0502040204020203" pitchFamily="34" charset="-18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ABOUT</a:t>
            </a:r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F56A49F8-3C0D-7D0C-5F30-6A78F4AE6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367" y="3104940"/>
            <a:ext cx="2138093" cy="2138093"/>
          </a:xfrm>
        </p:spPr>
      </p:pic>
      <p:sp>
        <p:nvSpPr>
          <p:cNvPr id="4" name="Dreptunghi 3">
            <a:extLst>
              <a:ext uri="{FF2B5EF4-FFF2-40B4-BE49-F238E27FC236}">
                <a16:creationId xmlns:a16="http://schemas.microsoft.com/office/drawing/2014/main" id="{4B2C99F3-5DF0-FC56-ACEC-453C40ADB607}"/>
              </a:ext>
            </a:extLst>
          </p:cNvPr>
          <p:cNvSpPr/>
          <p:nvPr/>
        </p:nvSpPr>
        <p:spPr>
          <a:xfrm>
            <a:off x="0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Grafic 7">
            <a:extLst>
              <a:ext uri="{FF2B5EF4-FFF2-40B4-BE49-F238E27FC236}">
                <a16:creationId xmlns:a16="http://schemas.microsoft.com/office/drawing/2014/main" id="{922AD36F-4C45-B308-17D7-160612D14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4238" y="2688131"/>
            <a:ext cx="2962608" cy="2962608"/>
          </a:xfrm>
          <a:prstGeom prst="rect">
            <a:avLst/>
          </a:prstGeom>
        </p:spPr>
      </p:pic>
      <p:pic>
        <p:nvPicPr>
          <p:cNvPr id="12" name="Grafic 11">
            <a:extLst>
              <a:ext uri="{FF2B5EF4-FFF2-40B4-BE49-F238E27FC236}">
                <a16:creationId xmlns:a16="http://schemas.microsoft.com/office/drawing/2014/main" id="{0BF929A3-C565-38D3-A7B2-76E32C743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9625" y="3100389"/>
            <a:ext cx="2138093" cy="2138093"/>
          </a:xfrm>
          <a:prstGeom prst="rect">
            <a:avLst/>
          </a:prstGeom>
        </p:spPr>
      </p:pic>
      <p:sp>
        <p:nvSpPr>
          <p:cNvPr id="13" name="Săgeată: dreapta 12">
            <a:extLst>
              <a:ext uri="{FF2B5EF4-FFF2-40B4-BE49-F238E27FC236}">
                <a16:creationId xmlns:a16="http://schemas.microsoft.com/office/drawing/2014/main" id="{8E65473A-9266-E5A5-AAD1-A02754639B32}"/>
              </a:ext>
            </a:extLst>
          </p:cNvPr>
          <p:cNvSpPr/>
          <p:nvPr/>
        </p:nvSpPr>
        <p:spPr>
          <a:xfrm>
            <a:off x="2259681" y="3469670"/>
            <a:ext cx="2768917" cy="704316"/>
          </a:xfrm>
          <a:prstGeom prst="rightArrow">
            <a:avLst/>
          </a:prstGeom>
          <a:solidFill>
            <a:srgbClr val="00CC9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Săgeată: stânga 13">
            <a:extLst>
              <a:ext uri="{FF2B5EF4-FFF2-40B4-BE49-F238E27FC236}">
                <a16:creationId xmlns:a16="http://schemas.microsoft.com/office/drawing/2014/main" id="{F7C9F4B3-43F6-0294-4FA9-862CE65712B2}"/>
              </a:ext>
            </a:extLst>
          </p:cNvPr>
          <p:cNvSpPr/>
          <p:nvPr/>
        </p:nvSpPr>
        <p:spPr>
          <a:xfrm>
            <a:off x="2259681" y="4169436"/>
            <a:ext cx="2775266" cy="704315"/>
          </a:xfrm>
          <a:prstGeom prst="leftArrow">
            <a:avLst/>
          </a:prstGeom>
          <a:solidFill>
            <a:srgbClr val="00CC9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Săgeată: dreapta 14">
            <a:extLst>
              <a:ext uri="{FF2B5EF4-FFF2-40B4-BE49-F238E27FC236}">
                <a16:creationId xmlns:a16="http://schemas.microsoft.com/office/drawing/2014/main" id="{3A91F9B3-FC33-177E-0F07-4953F92F7DC0}"/>
              </a:ext>
            </a:extLst>
          </p:cNvPr>
          <p:cNvSpPr/>
          <p:nvPr/>
        </p:nvSpPr>
        <p:spPr>
          <a:xfrm>
            <a:off x="6728550" y="3429000"/>
            <a:ext cx="2768917" cy="704317"/>
          </a:xfrm>
          <a:prstGeom prst="rightArrow">
            <a:avLst/>
          </a:prstGeom>
          <a:solidFill>
            <a:srgbClr val="00CC9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Săgeată: stânga 15">
            <a:extLst>
              <a:ext uri="{FF2B5EF4-FFF2-40B4-BE49-F238E27FC236}">
                <a16:creationId xmlns:a16="http://schemas.microsoft.com/office/drawing/2014/main" id="{426F4400-4173-E3EA-D61D-B75C25F512DB}"/>
              </a:ext>
            </a:extLst>
          </p:cNvPr>
          <p:cNvSpPr/>
          <p:nvPr/>
        </p:nvSpPr>
        <p:spPr>
          <a:xfrm>
            <a:off x="6728550" y="4169435"/>
            <a:ext cx="2768917" cy="704316"/>
          </a:xfrm>
          <a:prstGeom prst="leftArrow">
            <a:avLst/>
          </a:prstGeom>
          <a:solidFill>
            <a:srgbClr val="00CC9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Dreptunghi 16">
            <a:extLst>
              <a:ext uri="{FF2B5EF4-FFF2-40B4-BE49-F238E27FC236}">
                <a16:creationId xmlns:a16="http://schemas.microsoft.com/office/drawing/2014/main" id="{CE51CCAC-6D72-A86E-4F18-42B2C5DDEEEE}"/>
              </a:ext>
            </a:extLst>
          </p:cNvPr>
          <p:cNvSpPr/>
          <p:nvPr/>
        </p:nvSpPr>
        <p:spPr>
          <a:xfrm>
            <a:off x="11941637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CasetăText 17">
            <a:extLst>
              <a:ext uri="{FF2B5EF4-FFF2-40B4-BE49-F238E27FC236}">
                <a16:creationId xmlns:a16="http://schemas.microsoft.com/office/drawing/2014/main" id="{57F45E2F-5443-81EB-A2AB-860B2FC1FA3C}"/>
              </a:ext>
            </a:extLst>
          </p:cNvPr>
          <p:cNvSpPr txBox="1"/>
          <p:nvPr/>
        </p:nvSpPr>
        <p:spPr>
          <a:xfrm>
            <a:off x="2582293" y="3615488"/>
            <a:ext cx="213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Centaur" panose="02030504050205020304" pitchFamily="18" charset="0"/>
                <a:cs typeface="Arabic Typesetting" panose="03020402040406030203" pitchFamily="66" charset="-78"/>
              </a:rPr>
              <a:t>MEASUREMENTS</a:t>
            </a:r>
          </a:p>
        </p:txBody>
      </p:sp>
      <p:sp>
        <p:nvSpPr>
          <p:cNvPr id="19" name="CasetăText 18">
            <a:extLst>
              <a:ext uri="{FF2B5EF4-FFF2-40B4-BE49-F238E27FC236}">
                <a16:creationId xmlns:a16="http://schemas.microsoft.com/office/drawing/2014/main" id="{88B52342-8ABD-12E5-163E-88470B18EF35}"/>
              </a:ext>
            </a:extLst>
          </p:cNvPr>
          <p:cNvSpPr txBox="1"/>
          <p:nvPr/>
        </p:nvSpPr>
        <p:spPr>
          <a:xfrm>
            <a:off x="3126915" y="4315254"/>
            <a:ext cx="104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Centaur" panose="02030504050205020304" pitchFamily="18" charset="0"/>
                <a:cs typeface="Arabic Typesetting" panose="03020402040406030203" pitchFamily="66" charset="-78"/>
              </a:rPr>
              <a:t>ALERTS</a:t>
            </a:r>
            <a:endParaRPr lang="en-US" dirty="0">
              <a:latin typeface="Centaur" panose="02030504050205020304" pitchFamily="18" charset="0"/>
              <a:cs typeface="Arabic Typesetting" panose="03020402040406030203" pitchFamily="66" charset="-78"/>
            </a:endParaRPr>
          </a:p>
        </p:txBody>
      </p:sp>
      <p:sp>
        <p:nvSpPr>
          <p:cNvPr id="20" name="CasetăText 19">
            <a:extLst>
              <a:ext uri="{FF2B5EF4-FFF2-40B4-BE49-F238E27FC236}">
                <a16:creationId xmlns:a16="http://schemas.microsoft.com/office/drawing/2014/main" id="{A1904043-2DF1-D8B2-0588-DFF19D0E81D0}"/>
              </a:ext>
            </a:extLst>
          </p:cNvPr>
          <p:cNvSpPr txBox="1"/>
          <p:nvPr/>
        </p:nvSpPr>
        <p:spPr>
          <a:xfrm>
            <a:off x="7363997" y="3593153"/>
            <a:ext cx="1491097" cy="376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Centaur" panose="02030504050205020304" pitchFamily="18" charset="0"/>
                <a:cs typeface="Arabic Typesetting" panose="03020402040406030203" pitchFamily="66" charset="-78"/>
              </a:rPr>
              <a:t>LOCAL</a:t>
            </a:r>
            <a:r>
              <a:rPr lang="ro-RO" dirty="0">
                <a:latin typeface="Arabic Typesetting" panose="020F0502020204030204" pitchFamily="66" charset="-78"/>
                <a:cs typeface="Arabic Typesetting" panose="020F0502020204030204" pitchFamily="66" charset="-78"/>
              </a:rPr>
              <a:t> </a:t>
            </a:r>
            <a:r>
              <a:rPr lang="ro-RO" dirty="0">
                <a:latin typeface="Centaur" panose="02030504050205020304" pitchFamily="18" charset="0"/>
                <a:cs typeface="Arabic Typesetting" panose="03020402040406030203" pitchFamily="66" charset="-78"/>
              </a:rPr>
              <a:t>DATA</a:t>
            </a:r>
          </a:p>
        </p:txBody>
      </p:sp>
      <p:sp>
        <p:nvSpPr>
          <p:cNvPr id="21" name="CasetăText 20">
            <a:extLst>
              <a:ext uri="{FF2B5EF4-FFF2-40B4-BE49-F238E27FC236}">
                <a16:creationId xmlns:a16="http://schemas.microsoft.com/office/drawing/2014/main" id="{47ED6DFA-A144-7224-1562-B73C0EEDD5BA}"/>
              </a:ext>
            </a:extLst>
          </p:cNvPr>
          <p:cNvSpPr txBox="1"/>
          <p:nvPr/>
        </p:nvSpPr>
        <p:spPr>
          <a:xfrm>
            <a:off x="7554576" y="4300530"/>
            <a:ext cx="141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Centaur" panose="02030504050205020304" pitchFamily="18" charset="0"/>
                <a:cs typeface="Arabic Typesetting" panose="03020402040406030203" pitchFamily="66" charset="-78"/>
              </a:rPr>
              <a:t>FORECAST</a:t>
            </a:r>
          </a:p>
        </p:txBody>
      </p:sp>
      <p:sp>
        <p:nvSpPr>
          <p:cNvPr id="25" name="CasetăText 24">
            <a:extLst>
              <a:ext uri="{FF2B5EF4-FFF2-40B4-BE49-F238E27FC236}">
                <a16:creationId xmlns:a16="http://schemas.microsoft.com/office/drawing/2014/main" id="{103B5862-D6C4-6E46-FA67-C0C48CAA0A36}"/>
              </a:ext>
            </a:extLst>
          </p:cNvPr>
          <p:cNvSpPr txBox="1"/>
          <p:nvPr/>
        </p:nvSpPr>
        <p:spPr>
          <a:xfrm>
            <a:off x="829669" y="1667392"/>
            <a:ext cx="65454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ECOSYSTEM</a:t>
            </a:r>
          </a:p>
        </p:txBody>
      </p:sp>
      <p:sp>
        <p:nvSpPr>
          <p:cNvPr id="28" name="Dreptunghi 27">
            <a:extLst>
              <a:ext uri="{FF2B5EF4-FFF2-40B4-BE49-F238E27FC236}">
                <a16:creationId xmlns:a16="http://schemas.microsoft.com/office/drawing/2014/main" id="{7E76B559-154B-88E0-4D74-114F3178567C}"/>
              </a:ext>
            </a:extLst>
          </p:cNvPr>
          <p:cNvSpPr/>
          <p:nvPr/>
        </p:nvSpPr>
        <p:spPr>
          <a:xfrm>
            <a:off x="849094" y="1558526"/>
            <a:ext cx="10515600" cy="68331"/>
          </a:xfrm>
          <a:prstGeom prst="rect">
            <a:avLst/>
          </a:prstGeom>
          <a:solidFill>
            <a:srgbClr val="AFF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7295299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EEAFDC0-A1AC-288D-BF0A-D35DDE0D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u="sng" dirty="0">
                <a:solidFill>
                  <a:srgbClr val="00CC99"/>
                </a:solidFill>
                <a:uFill>
                  <a:solidFill>
                    <a:srgbClr val="A7FFB6"/>
                  </a:solidFill>
                </a:uFill>
              </a:rPr>
              <a:t>MOBILE</a:t>
            </a:r>
          </a:p>
        </p:txBody>
      </p:sp>
      <p:sp>
        <p:nvSpPr>
          <p:cNvPr id="4" name="Dreptunghi 3">
            <a:extLst>
              <a:ext uri="{FF2B5EF4-FFF2-40B4-BE49-F238E27FC236}">
                <a16:creationId xmlns:a16="http://schemas.microsoft.com/office/drawing/2014/main" id="{183CF590-6BED-6FFE-2AD6-A5D3616DD02F}"/>
              </a:ext>
            </a:extLst>
          </p:cNvPr>
          <p:cNvSpPr/>
          <p:nvPr/>
        </p:nvSpPr>
        <p:spPr>
          <a:xfrm>
            <a:off x="0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2DFF6155-F0CA-9222-EB16-1E0B253BDE82}"/>
              </a:ext>
            </a:extLst>
          </p:cNvPr>
          <p:cNvSpPr/>
          <p:nvPr/>
        </p:nvSpPr>
        <p:spPr>
          <a:xfrm>
            <a:off x="11941637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B5A0DBB1-C1C4-1DB1-81BE-B969075FF246}"/>
              </a:ext>
            </a:extLst>
          </p:cNvPr>
          <p:cNvSpPr txBox="1"/>
          <p:nvPr/>
        </p:nvSpPr>
        <p:spPr>
          <a:xfrm>
            <a:off x="838199" y="1563342"/>
            <a:ext cx="3181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PAST PRESENT FUTURE</a:t>
            </a:r>
          </a:p>
        </p:txBody>
      </p:sp>
      <p:pic>
        <p:nvPicPr>
          <p:cNvPr id="20" name="Grafic 19">
            <a:extLst>
              <a:ext uri="{FF2B5EF4-FFF2-40B4-BE49-F238E27FC236}">
                <a16:creationId xmlns:a16="http://schemas.microsoft.com/office/drawing/2014/main" id="{48ABF262-BC35-6AC0-298F-7E61B3A65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3890" y="310682"/>
            <a:ext cx="3321110" cy="4603120"/>
          </a:xfrm>
          <a:prstGeom prst="rect">
            <a:avLst/>
          </a:prstGeom>
        </p:spPr>
      </p:pic>
      <p:pic>
        <p:nvPicPr>
          <p:cNvPr id="23" name="Grafic 22">
            <a:extLst>
              <a:ext uri="{FF2B5EF4-FFF2-40B4-BE49-F238E27FC236}">
                <a16:creationId xmlns:a16="http://schemas.microsoft.com/office/drawing/2014/main" id="{C4A0585A-A5F0-1582-2853-BDB98EC8D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3752" y="310683"/>
            <a:ext cx="3321110" cy="4603119"/>
          </a:xfrm>
          <a:prstGeom prst="rect">
            <a:avLst/>
          </a:prstGeom>
        </p:spPr>
      </p:pic>
      <p:pic>
        <p:nvPicPr>
          <p:cNvPr id="10" name="Grafic 9">
            <a:extLst>
              <a:ext uri="{FF2B5EF4-FFF2-40B4-BE49-F238E27FC236}">
                <a16:creationId xmlns:a16="http://schemas.microsoft.com/office/drawing/2014/main" id="{843DE274-06C6-8E2F-E3C1-96CEBECD9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7867" y="2476999"/>
            <a:ext cx="2955451" cy="4181862"/>
          </a:xfrm>
          <a:prstGeom prst="rect">
            <a:avLst/>
          </a:prstGeom>
        </p:spPr>
      </p:pic>
      <p:pic>
        <p:nvPicPr>
          <p:cNvPr id="12" name="Grafic 11">
            <a:extLst>
              <a:ext uri="{FF2B5EF4-FFF2-40B4-BE49-F238E27FC236}">
                <a16:creationId xmlns:a16="http://schemas.microsoft.com/office/drawing/2014/main" id="{9450ABDC-FC9D-0072-6B35-2AF4EB2AC9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0832" y="2476999"/>
            <a:ext cx="2942417" cy="42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007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8DC993C-16E7-A0D7-957C-DB23CCBFD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u="sng" dirty="0">
                <a:solidFill>
                  <a:srgbClr val="00CC99"/>
                </a:solidFill>
                <a:uFill>
                  <a:solidFill>
                    <a:srgbClr val="A7FFB6"/>
                  </a:solidFill>
                </a:uFill>
              </a:rPr>
              <a:t>WEARABLE</a:t>
            </a:r>
          </a:p>
        </p:txBody>
      </p:sp>
      <p:pic>
        <p:nvPicPr>
          <p:cNvPr id="7" name="Substituent conținut 6" descr="O imagine care conține text, Font, captură de ecran, simbol&#10;&#10;Descriere generată automat">
            <a:extLst>
              <a:ext uri="{FF2B5EF4-FFF2-40B4-BE49-F238E27FC236}">
                <a16:creationId xmlns:a16="http://schemas.microsoft.com/office/drawing/2014/main" id="{A41CA0A9-A483-3784-54BD-EDAF71634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859" y="234496"/>
            <a:ext cx="4759500" cy="2428317"/>
          </a:xfrm>
        </p:spPr>
      </p:pic>
      <p:sp>
        <p:nvSpPr>
          <p:cNvPr id="4" name="Dreptunghi 3">
            <a:extLst>
              <a:ext uri="{FF2B5EF4-FFF2-40B4-BE49-F238E27FC236}">
                <a16:creationId xmlns:a16="http://schemas.microsoft.com/office/drawing/2014/main" id="{26D7ADB9-3B6A-9BB9-4DEB-220EDDF78AB3}"/>
              </a:ext>
            </a:extLst>
          </p:cNvPr>
          <p:cNvSpPr/>
          <p:nvPr/>
        </p:nvSpPr>
        <p:spPr>
          <a:xfrm>
            <a:off x="0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26F3A0A3-39D1-C1A2-C767-F4708CA2AAB5}"/>
              </a:ext>
            </a:extLst>
          </p:cNvPr>
          <p:cNvSpPr/>
          <p:nvPr/>
        </p:nvSpPr>
        <p:spPr>
          <a:xfrm>
            <a:off x="11941637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9" name="Imagine 8" descr="O imagine care conține electronice, Componenta circuitului, Componentă electronică, Inginerie electronică&#10;&#10;Descriere generată automat">
            <a:extLst>
              <a:ext uri="{FF2B5EF4-FFF2-40B4-BE49-F238E27FC236}">
                <a16:creationId xmlns:a16="http://schemas.microsoft.com/office/drawing/2014/main" id="{17FECCAC-AC17-90FD-C6D6-B4FA0A4D8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54" y="2970660"/>
            <a:ext cx="9879986" cy="3522215"/>
          </a:xfrm>
          <a:prstGeom prst="rect">
            <a:avLst/>
          </a:prstGeom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A255F03D-B24E-0EB0-DE2B-B52E5819F906}"/>
              </a:ext>
            </a:extLst>
          </p:cNvPr>
          <p:cNvSpPr txBox="1"/>
          <p:nvPr/>
        </p:nvSpPr>
        <p:spPr>
          <a:xfrm>
            <a:off x="895613" y="1576585"/>
            <a:ext cx="1874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A GLANCE</a:t>
            </a:r>
          </a:p>
        </p:txBody>
      </p:sp>
    </p:spTree>
    <p:extLst>
      <p:ext uri="{BB962C8B-B14F-4D97-AF65-F5344CB8AC3E}">
        <p14:creationId xmlns:p14="http://schemas.microsoft.com/office/powerpoint/2010/main" val="1291943812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636A1072-2583-EF79-2BE7-A49ECDF9E570}"/>
              </a:ext>
            </a:extLst>
          </p:cNvPr>
          <p:cNvSpPr/>
          <p:nvPr/>
        </p:nvSpPr>
        <p:spPr>
          <a:xfrm>
            <a:off x="0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F770D3BF-3984-3E41-F10D-A328479D1382}"/>
              </a:ext>
            </a:extLst>
          </p:cNvPr>
          <p:cNvSpPr/>
          <p:nvPr/>
        </p:nvSpPr>
        <p:spPr>
          <a:xfrm>
            <a:off x="11941637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Imagine 6" descr="O imagine care conține text, captură de ecran, software, Software multimedia&#10;&#10;Descriere generată automat">
            <a:extLst>
              <a:ext uri="{FF2B5EF4-FFF2-40B4-BE49-F238E27FC236}">
                <a16:creationId xmlns:a16="http://schemas.microsoft.com/office/drawing/2014/main" id="{25CB9555-D20F-08E5-7C98-37497F060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41" y="130628"/>
            <a:ext cx="5125165" cy="4360346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B1535176-F90B-0087-25EE-233CBBF1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16" y="2971508"/>
            <a:ext cx="6146993" cy="360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7925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BEF2DFC9-65F5-0833-E7C2-3EE5A680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166887"/>
            <a:ext cx="4714688" cy="3412228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1E2F93A-69B3-553B-F7CC-49F63C2A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455" y="3187355"/>
            <a:ext cx="6516695" cy="3541089"/>
          </a:xfrm>
          <a:prstGeom prst="rect">
            <a:avLst/>
          </a:prstGeom>
        </p:spPr>
      </p:pic>
      <p:sp>
        <p:nvSpPr>
          <p:cNvPr id="8" name="Dreptunghi 7">
            <a:extLst>
              <a:ext uri="{FF2B5EF4-FFF2-40B4-BE49-F238E27FC236}">
                <a16:creationId xmlns:a16="http://schemas.microsoft.com/office/drawing/2014/main" id="{757B7974-AC89-E73E-801A-8D94DA2E7403}"/>
              </a:ext>
            </a:extLst>
          </p:cNvPr>
          <p:cNvSpPr/>
          <p:nvPr/>
        </p:nvSpPr>
        <p:spPr>
          <a:xfrm>
            <a:off x="0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Dreptunghi 8">
            <a:extLst>
              <a:ext uri="{FF2B5EF4-FFF2-40B4-BE49-F238E27FC236}">
                <a16:creationId xmlns:a16="http://schemas.microsoft.com/office/drawing/2014/main" id="{1923F20E-EE2E-5CFA-7C87-AA85A6F9E40D}"/>
              </a:ext>
            </a:extLst>
          </p:cNvPr>
          <p:cNvSpPr/>
          <p:nvPr/>
        </p:nvSpPr>
        <p:spPr>
          <a:xfrm>
            <a:off x="11941637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608616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>
            <a:extLst>
              <a:ext uri="{FF2B5EF4-FFF2-40B4-BE49-F238E27FC236}">
                <a16:creationId xmlns:a16="http://schemas.microsoft.com/office/drawing/2014/main" id="{531F816C-F9AF-5B4D-0CDF-A1EF3590FDE8}"/>
              </a:ext>
            </a:extLst>
          </p:cNvPr>
          <p:cNvSpPr txBox="1"/>
          <p:nvPr/>
        </p:nvSpPr>
        <p:spPr>
          <a:xfrm>
            <a:off x="1920909" y="2644170"/>
            <a:ext cx="8350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“Your most unhappy customers are your greatest source of learning.”</a:t>
            </a:r>
            <a:endParaRPr lang="ro-RO" sz="3200" b="1" dirty="0"/>
          </a:p>
          <a:p>
            <a:r>
              <a:rPr lang="ro-RO" sz="3200" b="1" dirty="0"/>
              <a:t>	</a:t>
            </a:r>
            <a:r>
              <a:rPr lang="ro-RO" sz="2400" dirty="0"/>
              <a:t>-Bill Gates, Microsoft CEO</a:t>
            </a:r>
            <a:endParaRPr lang="en-US" sz="2400" dirty="0"/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ACB294F1-B40E-E030-CF0A-B74B1FECED9A}"/>
              </a:ext>
            </a:extLst>
          </p:cNvPr>
          <p:cNvSpPr/>
          <p:nvPr/>
        </p:nvSpPr>
        <p:spPr>
          <a:xfrm>
            <a:off x="-10895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8BB0469E-7726-3A41-8F97-E0390A508604}"/>
              </a:ext>
            </a:extLst>
          </p:cNvPr>
          <p:cNvSpPr/>
          <p:nvPr/>
        </p:nvSpPr>
        <p:spPr>
          <a:xfrm>
            <a:off x="11941637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89970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A7424B57-C266-F2BC-6259-677FE0C1B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87261"/>
          </a:xfrm>
        </p:spPr>
        <p:txBody>
          <a:bodyPr>
            <a:normAutofit/>
          </a:bodyPr>
          <a:lstStyle/>
          <a:p>
            <a:pPr algn="ctr"/>
            <a:r>
              <a:rPr lang="ro-RO" sz="6000" dirty="0">
                <a:gradFill flip="none" rotWithShape="1">
                  <a:gsLst>
                    <a:gs pos="100000">
                      <a:schemeClr val="tx2"/>
                    </a:gs>
                    <a:gs pos="0">
                      <a:srgbClr val="00CC99"/>
                    </a:gs>
                  </a:gsLst>
                  <a:lin ang="5400000" scaled="1"/>
                  <a:tileRect/>
                </a:gradFill>
                <a:latin typeface="Berlin Sans FB" panose="020E0602020502020306" pitchFamily="34" charset="0"/>
              </a:rPr>
              <a:t>THANK YOU </a:t>
            </a:r>
            <a:br>
              <a:rPr lang="ro-RO" sz="6000" dirty="0">
                <a:gradFill flip="none" rotWithShape="1">
                  <a:gsLst>
                    <a:gs pos="100000">
                      <a:schemeClr val="tx2"/>
                    </a:gs>
                    <a:gs pos="0">
                      <a:srgbClr val="00CC99"/>
                    </a:gs>
                  </a:gsLst>
                  <a:lin ang="5400000" scaled="1"/>
                  <a:tileRect/>
                </a:gradFill>
                <a:latin typeface="Berlin Sans FB" panose="020E0602020502020306" pitchFamily="34" charset="0"/>
              </a:rPr>
            </a:br>
            <a:r>
              <a:rPr lang="ro-RO" sz="6000" dirty="0">
                <a:gradFill flip="none" rotWithShape="1">
                  <a:gsLst>
                    <a:gs pos="100000">
                      <a:schemeClr val="tx2"/>
                    </a:gs>
                    <a:gs pos="0">
                      <a:srgbClr val="00CC99"/>
                    </a:gs>
                  </a:gsLst>
                  <a:lin ang="5400000" scaled="1"/>
                  <a:tileRect/>
                </a:gradFill>
                <a:latin typeface="Berlin Sans FB" panose="020E0602020502020306" pitchFamily="34" charset="0"/>
              </a:rPr>
              <a:t>FOR YOUR </a:t>
            </a:r>
            <a:br>
              <a:rPr lang="ro-RO" sz="6000" dirty="0">
                <a:gradFill flip="none" rotWithShape="1">
                  <a:gsLst>
                    <a:gs pos="100000">
                      <a:schemeClr val="tx2"/>
                    </a:gs>
                    <a:gs pos="0">
                      <a:srgbClr val="00CC99"/>
                    </a:gs>
                  </a:gsLst>
                  <a:lin ang="5400000" scaled="1"/>
                  <a:tileRect/>
                </a:gradFill>
                <a:latin typeface="Berlin Sans FB" panose="020E0602020502020306" pitchFamily="34" charset="0"/>
              </a:rPr>
            </a:br>
            <a:r>
              <a:rPr lang="ro-RO" sz="6000" dirty="0">
                <a:gradFill flip="none" rotWithShape="1">
                  <a:gsLst>
                    <a:gs pos="100000">
                      <a:schemeClr val="tx2"/>
                    </a:gs>
                    <a:gs pos="0">
                      <a:srgbClr val="00CC99"/>
                    </a:gs>
                  </a:gsLst>
                  <a:lin ang="5400000" scaled="1"/>
                  <a:tileRect/>
                </a:gradFill>
                <a:latin typeface="Berlin Sans FB" panose="020E0602020502020306" pitchFamily="34" charset="0"/>
              </a:rPr>
              <a:t>ATTENTION!</a:t>
            </a:r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A4D35BA1-3AA0-0BEB-B8E4-6CBE66B9BFA4}"/>
              </a:ext>
            </a:extLst>
          </p:cNvPr>
          <p:cNvSpPr/>
          <p:nvPr/>
        </p:nvSpPr>
        <p:spPr>
          <a:xfrm>
            <a:off x="0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1B9ED54D-D508-B45B-1B74-03BEA916E2F3}"/>
              </a:ext>
            </a:extLst>
          </p:cNvPr>
          <p:cNvSpPr/>
          <p:nvPr/>
        </p:nvSpPr>
        <p:spPr>
          <a:xfrm>
            <a:off x="11941637" y="0"/>
            <a:ext cx="261257" cy="6858000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F2A9DD8D-F23C-AA64-A8B5-EE6EA8A4D4A0}"/>
              </a:ext>
            </a:extLst>
          </p:cNvPr>
          <p:cNvSpPr/>
          <p:nvPr/>
        </p:nvSpPr>
        <p:spPr>
          <a:xfrm rot="16200000">
            <a:off x="5970048" y="886411"/>
            <a:ext cx="262800" cy="1168037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CAD7209D-34B8-EB1C-5CF0-42186231C06C}"/>
              </a:ext>
            </a:extLst>
          </p:cNvPr>
          <p:cNvSpPr/>
          <p:nvPr/>
        </p:nvSpPr>
        <p:spPr>
          <a:xfrm rot="16200000">
            <a:off x="5964600" y="-5708789"/>
            <a:ext cx="262800" cy="1168037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85947186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AE51F55A20FE4994B563D7150C1E00" ma:contentTypeVersion="12" ma:contentTypeDescription="Create a new document." ma:contentTypeScope="" ma:versionID="5d60a88fad0f82fc3a1732f04b1ab1a9">
  <xsd:schema xmlns:xsd="http://www.w3.org/2001/XMLSchema" xmlns:xs="http://www.w3.org/2001/XMLSchema" xmlns:p="http://schemas.microsoft.com/office/2006/metadata/properties" xmlns:ns3="8afed7c9-312e-4b1b-858c-67439f39e6bc" xmlns:ns4="5af75c04-9980-4d69-a13c-534e4c3a22f7" targetNamespace="http://schemas.microsoft.com/office/2006/metadata/properties" ma:root="true" ma:fieldsID="651626e8e3fb5e6aff0312083c81a584" ns3:_="" ns4:_="">
    <xsd:import namespace="8afed7c9-312e-4b1b-858c-67439f39e6bc"/>
    <xsd:import namespace="5af75c04-9980-4d69-a13c-534e4c3a22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Details" minOccurs="0"/>
                <xsd:element ref="ns4:SharedWithUsers" minOccurs="0"/>
                <xsd:element ref="ns4:SharingHintHash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ed7c9-312e-4b1b-858c-67439f39e6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f75c04-9980-4d69-a13c-534e4c3a22f7" elementFormDefault="qualified">
    <xsd:import namespace="http://schemas.microsoft.com/office/2006/documentManagement/types"/>
    <xsd:import namespace="http://schemas.microsoft.com/office/infopath/2007/PartnerControls"/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afed7c9-312e-4b1b-858c-67439f39e6bc" xsi:nil="true"/>
  </documentManagement>
</p:properties>
</file>

<file path=customXml/itemProps1.xml><?xml version="1.0" encoding="utf-8"?>
<ds:datastoreItem xmlns:ds="http://schemas.openxmlformats.org/officeDocument/2006/customXml" ds:itemID="{6DF08B94-9093-4A0E-AE83-0A6A9D278F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fed7c9-312e-4b1b-858c-67439f39e6bc"/>
    <ds:schemaRef ds:uri="5af75c04-9980-4d69-a13c-534e4c3a22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C64AC7-690A-4DE7-80B0-7B3760F6B0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4BB66B-F22C-4FE1-B43A-0B2FF4420A12}">
  <ds:schemaRefs>
    <ds:schemaRef ds:uri="http://purl.org/dc/terms/"/>
    <ds:schemaRef ds:uri="http://purl.org/dc/dcmitype/"/>
    <ds:schemaRef ds:uri="8afed7c9-312e-4b1b-858c-67439f39e6bc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5af75c04-9980-4d69-a13c-534e4c3a22f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60</Words>
  <Application>Microsoft Office PowerPoint</Application>
  <PresentationFormat>Ecran lat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8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8</vt:i4>
      </vt:variant>
    </vt:vector>
  </HeadingPairs>
  <TitlesOfParts>
    <vt:vector size="17" baseType="lpstr">
      <vt:lpstr>Aharoni</vt:lpstr>
      <vt:lpstr>Arabic Typesetting</vt:lpstr>
      <vt:lpstr>Arial</vt:lpstr>
      <vt:lpstr>Avenir Next LT Pro</vt:lpstr>
      <vt:lpstr>Berlin Sans FB</vt:lpstr>
      <vt:lpstr>Centaur</vt:lpstr>
      <vt:lpstr>Selawik Light</vt:lpstr>
      <vt:lpstr>Sitka Banner</vt:lpstr>
      <vt:lpstr>FadeVTI</vt:lpstr>
      <vt:lpstr> AirPulse</vt:lpstr>
      <vt:lpstr>ABOUT</vt:lpstr>
      <vt:lpstr>MOBILE</vt:lpstr>
      <vt:lpstr>WEARABLE</vt:lpstr>
      <vt:lpstr>Prezentare PowerPoint</vt:lpstr>
      <vt:lpstr>Prezentare PowerPoint</vt:lpstr>
      <vt:lpstr>Prezentare PowerPoint</vt:lpstr>
      <vt:lpstr>THANK YOU  FOR YOUR 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Pulse</dc:title>
  <dc:creator>Fabian AGHIORGHIOAIE (126926)</dc:creator>
  <cp:lastModifiedBy>Fabian AGHIORGHIOAIE (126926)</cp:lastModifiedBy>
  <cp:revision>2</cp:revision>
  <dcterms:created xsi:type="dcterms:W3CDTF">2023-10-29T06:20:33Z</dcterms:created>
  <dcterms:modified xsi:type="dcterms:W3CDTF">2023-10-29T08:46:11Z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0x01010058AE51F55A20FE4994B563D7150C1E00</vt:lpwstr>
  </property>
</Properties>
</file>